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8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2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75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9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9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4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5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8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56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7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9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D6896-FE38-4B52-9AF0-6BF00E683544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F5FA1-7882-45E2-B61F-9C9F729BB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1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57" y="319490"/>
            <a:ext cx="2990406" cy="1352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0271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4225"/>
                </a:solidFill>
              </a:rPr>
              <a:t>I’ve been coloured in by:   ………………………… </a:t>
            </a:r>
            <a:endParaRPr lang="en-GB" b="1" dirty="0">
              <a:solidFill>
                <a:srgbClr val="004225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" t="1030" r="1526" b="1153"/>
          <a:stretch/>
        </p:blipFill>
        <p:spPr>
          <a:xfrm>
            <a:off x="1050837" y="2608759"/>
            <a:ext cx="4657845" cy="618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6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57" y="319490"/>
            <a:ext cx="2990406" cy="1352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0271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4225"/>
                </a:solidFill>
              </a:rPr>
              <a:t>I’ve been coloured in by:   ………………………… </a:t>
            </a:r>
            <a:endParaRPr lang="en-GB" b="1" dirty="0">
              <a:solidFill>
                <a:srgbClr val="00422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" t="8538" r="3935" b="19588"/>
          <a:stretch/>
        </p:blipFill>
        <p:spPr>
          <a:xfrm>
            <a:off x="523437" y="2751979"/>
            <a:ext cx="6068615" cy="604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0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57" y="319490"/>
            <a:ext cx="2990406" cy="1352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0271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4225"/>
                </a:solidFill>
              </a:rPr>
              <a:t>I’ve been coloured in by:   ………………………… </a:t>
            </a:r>
            <a:endParaRPr lang="en-GB" b="1" dirty="0">
              <a:solidFill>
                <a:srgbClr val="00422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89169">
            <a:off x="1058424" y="2307976"/>
            <a:ext cx="4741151" cy="669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Forres Sandle Manor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ssimons</dc:creator>
  <cp:lastModifiedBy>ssimons</cp:lastModifiedBy>
  <cp:revision>1</cp:revision>
  <dcterms:created xsi:type="dcterms:W3CDTF">2019-09-04T08:37:17Z</dcterms:created>
  <dcterms:modified xsi:type="dcterms:W3CDTF">2019-09-04T08:43:46Z</dcterms:modified>
</cp:coreProperties>
</file>